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82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56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8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4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5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0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9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0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7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01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«Есть идея!»</a:t>
            </a:r>
            <a:br>
              <a:rPr lang="ru-RU" i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Я – спортсмен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Если оглянуться вокруг, идя на работу рано утром или вечером можно заметить как много людей занимаются спортом. Спорт является прекрасным способом держать себя в форме и сохранять крепкое здоровье. А сколько много разных видов спорта существует! А чем увлекаетесь, Вы?</a:t>
            </a:r>
            <a:endParaRPr lang="ru-RU" sz="2800" dirty="0"/>
          </a:p>
        </p:txBody>
      </p:sp>
      <p:pic>
        <p:nvPicPr>
          <p:cNvPr id="1026" name="Picture 2" descr="C:\Users\user\Desktop\Sportsmen-and-wo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93096"/>
            <a:ext cx="3614802" cy="228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9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«Есть идея!» Я – спортсмен.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dcterms:modified xsi:type="dcterms:W3CDTF">2018-02-28T08:42:30Z</dcterms:modified>
</cp:coreProperties>
</file>